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30275213" cy="42803763"/>
  <p:notesSz cx="6858000" cy="9144000"/>
  <p:defaultTextStyle>
    <a:defPPr>
      <a:defRPr lang="ko-KR"/>
    </a:defPPr>
    <a:lvl1pPr marL="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FD45DC-CDF3-4D6D-A4CF-F0E0934FC556}" v="65" dt="2022-04-22T10:15:54.8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8" d="100"/>
          <a:sy n="18" d="100"/>
        </p:scale>
        <p:origin x="30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이경석" userId="7979bc96-a03b-4e9a-96d3-82901238c8bb" providerId="ADAL" clId="{C07A1128-F189-430C-BC0F-3D3CF1EBE49D}"/>
    <pc:docChg chg="undo custSel modSld">
      <pc:chgData name="이경석" userId="7979bc96-a03b-4e9a-96d3-82901238c8bb" providerId="ADAL" clId="{C07A1128-F189-430C-BC0F-3D3CF1EBE49D}" dt="2020-05-08T05:41:43.137" v="323" actId="20577"/>
      <pc:docMkLst>
        <pc:docMk/>
      </pc:docMkLst>
      <pc:sldChg chg="addSp delSp modSp">
        <pc:chgData name="이경석" userId="7979bc96-a03b-4e9a-96d3-82901238c8bb" providerId="ADAL" clId="{C07A1128-F189-430C-BC0F-3D3CF1EBE49D}" dt="2020-05-08T05:41:43.137" v="323" actId="20577"/>
        <pc:sldMkLst>
          <pc:docMk/>
          <pc:sldMk cId="612776008" sldId="256"/>
        </pc:sldMkLst>
        <pc:spChg chg="mod">
          <ac:chgData name="이경석" userId="7979bc96-a03b-4e9a-96d3-82901238c8bb" providerId="ADAL" clId="{C07A1128-F189-430C-BC0F-3D3CF1EBE49D}" dt="2020-05-08T05:39:24.766" v="301" actId="20577"/>
          <ac:spMkLst>
            <pc:docMk/>
            <pc:sldMk cId="612776008" sldId="256"/>
            <ac:spMk id="10" creationId="{00000000-0000-0000-0000-000000000000}"/>
          </ac:spMkLst>
        </pc:spChg>
        <pc:spChg chg="add mod">
          <ac:chgData name="이경석" userId="7979bc96-a03b-4e9a-96d3-82901238c8bb" providerId="ADAL" clId="{C07A1128-F189-430C-BC0F-3D3CF1EBE49D}" dt="2020-05-08T05:17:04.805" v="67" actId="1076"/>
          <ac:spMkLst>
            <pc:docMk/>
            <pc:sldMk cId="612776008" sldId="256"/>
            <ac:spMk id="19" creationId="{1BDE11CA-94AE-4256-9B05-FFAE0396AFB4}"/>
          </ac:spMkLst>
        </pc:spChg>
        <pc:spChg chg="mod">
          <ac:chgData name="이경석" userId="7979bc96-a03b-4e9a-96d3-82901238c8bb" providerId="ADAL" clId="{C07A1128-F189-430C-BC0F-3D3CF1EBE49D}" dt="2020-05-08T05:41:04.696" v="322" actId="20577"/>
          <ac:spMkLst>
            <pc:docMk/>
            <pc:sldMk cId="612776008" sldId="256"/>
            <ac:spMk id="21" creationId="{00000000-0000-0000-0000-000000000000}"/>
          </ac:spMkLst>
        </pc:spChg>
        <pc:spChg chg="mod">
          <ac:chgData name="이경석" userId="7979bc96-a03b-4e9a-96d3-82901238c8bb" providerId="ADAL" clId="{C07A1128-F189-430C-BC0F-3D3CF1EBE49D}" dt="2020-05-08T05:40:00.119" v="310" actId="20577"/>
          <ac:spMkLst>
            <pc:docMk/>
            <pc:sldMk cId="612776008" sldId="256"/>
            <ac:spMk id="23" creationId="{00000000-0000-0000-0000-000000000000}"/>
          </ac:spMkLst>
        </pc:spChg>
        <pc:spChg chg="mod">
          <ac:chgData name="이경석" userId="7979bc96-a03b-4e9a-96d3-82901238c8bb" providerId="ADAL" clId="{C07A1128-F189-430C-BC0F-3D3CF1EBE49D}" dt="2020-05-08T05:41:43.137" v="323" actId="20577"/>
          <ac:spMkLst>
            <pc:docMk/>
            <pc:sldMk cId="612776008" sldId="256"/>
            <ac:spMk id="25" creationId="{00000000-0000-0000-0000-000000000000}"/>
          </ac:spMkLst>
        </pc:spChg>
        <pc:spChg chg="add mod">
          <ac:chgData name="이경석" userId="7979bc96-a03b-4e9a-96d3-82901238c8bb" providerId="ADAL" clId="{C07A1128-F189-430C-BC0F-3D3CF1EBE49D}" dt="2020-05-08T05:17:12.645" v="70" actId="20577"/>
          <ac:spMkLst>
            <pc:docMk/>
            <pc:sldMk cId="612776008" sldId="256"/>
            <ac:spMk id="33" creationId="{B39C7C6A-8123-4693-8747-577EA9B5B7A0}"/>
          </ac:spMkLst>
        </pc:spChg>
        <pc:spChg chg="add mod">
          <ac:chgData name="이경석" userId="7979bc96-a03b-4e9a-96d3-82901238c8bb" providerId="ADAL" clId="{C07A1128-F189-430C-BC0F-3D3CF1EBE49D}" dt="2020-05-08T05:17:23.525" v="75" actId="20577"/>
          <ac:spMkLst>
            <pc:docMk/>
            <pc:sldMk cId="612776008" sldId="256"/>
            <ac:spMk id="35" creationId="{3131C8AD-9E3A-4352-A94A-FBD20DB144DB}"/>
          </ac:spMkLst>
        </pc:spChg>
        <pc:spChg chg="mod">
          <ac:chgData name="이경석" userId="7979bc96-a03b-4e9a-96d3-82901238c8bb" providerId="ADAL" clId="{C07A1128-F189-430C-BC0F-3D3CF1EBE49D}" dt="2020-05-08T05:36:32.538" v="298" actId="1036"/>
          <ac:spMkLst>
            <pc:docMk/>
            <pc:sldMk cId="612776008" sldId="256"/>
            <ac:spMk id="43" creationId="{00000000-0000-0000-0000-000000000000}"/>
          </ac:spMkLst>
        </pc:spChg>
        <pc:grpChg chg="mod topLvl">
          <ac:chgData name="이경석" userId="7979bc96-a03b-4e9a-96d3-82901238c8bb" providerId="ADAL" clId="{C07A1128-F189-430C-BC0F-3D3CF1EBE49D}" dt="2020-05-08T05:36:22.161" v="263" actId="14100"/>
          <ac:grpSpMkLst>
            <pc:docMk/>
            <pc:sldMk cId="612776008" sldId="256"/>
            <ac:grpSpMk id="14" creationId="{263D41BB-9EDF-4782-A53D-B805CC410675}"/>
          </ac:grpSpMkLst>
        </pc:grpChg>
        <pc:grpChg chg="del">
          <ac:chgData name="이경석" userId="7979bc96-a03b-4e9a-96d3-82901238c8bb" providerId="ADAL" clId="{C07A1128-F189-430C-BC0F-3D3CF1EBE49D}" dt="2020-05-08T05:14:55.801" v="0" actId="478"/>
          <ac:grpSpMkLst>
            <pc:docMk/>
            <pc:sldMk cId="612776008" sldId="256"/>
            <ac:grpSpMk id="15" creationId="{B42F3526-2411-43BE-9037-73DBF711A17E}"/>
          </ac:grpSpMkLst>
        </pc:grpChg>
        <pc:graphicFrameChg chg="mod">
          <ac:chgData name="이경석" userId="7979bc96-a03b-4e9a-96d3-82901238c8bb" providerId="ADAL" clId="{C07A1128-F189-430C-BC0F-3D3CF1EBE49D}" dt="2020-05-08T05:16:16.325" v="54" actId="1076"/>
          <ac:graphicFrameMkLst>
            <pc:docMk/>
            <pc:sldMk cId="612776008" sldId="256"/>
            <ac:graphicFrameMk id="4" creationId="{6986DF0D-1FD8-4F26-A8FB-B945E19FD54D}"/>
          </ac:graphicFrameMkLst>
        </pc:graphicFrameChg>
        <pc:graphicFrameChg chg="del topLvl">
          <ac:chgData name="이경석" userId="7979bc96-a03b-4e9a-96d3-82901238c8bb" providerId="ADAL" clId="{C07A1128-F189-430C-BC0F-3D3CF1EBE49D}" dt="2020-05-08T05:14:55.801" v="0" actId="478"/>
          <ac:graphicFrameMkLst>
            <pc:docMk/>
            <pc:sldMk cId="612776008" sldId="256"/>
            <ac:graphicFrameMk id="13" creationId="{35A21012-3272-48B7-8A4B-576B7AADCA68}"/>
          </ac:graphicFrameMkLst>
        </pc:graphicFrameChg>
        <pc:picChg chg="mod">
          <ac:chgData name="이경석" userId="7979bc96-a03b-4e9a-96d3-82901238c8bb" providerId="ADAL" clId="{C07A1128-F189-430C-BC0F-3D3CF1EBE49D}" dt="2020-05-08T05:17:19.370" v="73" actId="1076"/>
          <ac:picMkLst>
            <pc:docMk/>
            <pc:sldMk cId="612776008" sldId="256"/>
            <ac:picMk id="18" creationId="{00000000-0000-0000-0000-000000000000}"/>
          </ac:picMkLst>
        </pc:picChg>
        <pc:picChg chg="mod">
          <ac:chgData name="이경석" userId="7979bc96-a03b-4e9a-96d3-82901238c8bb" providerId="ADAL" clId="{C07A1128-F189-430C-BC0F-3D3CF1EBE49D}" dt="2020-05-08T05:16:12.106" v="53" actId="1076"/>
          <ac:picMkLst>
            <pc:docMk/>
            <pc:sldMk cId="612776008" sldId="256"/>
            <ac:picMk id="31" creationId="{CBCD4121-4658-496C-A6E4-05B11AF2727B}"/>
          </ac:picMkLst>
        </pc:picChg>
      </pc:sldChg>
    </pc:docChg>
  </pc:docChgLst>
  <pc:docChgLst>
    <pc:chgData name="이경석" userId="7979bc96-a03b-4e9a-96d3-82901238c8bb" providerId="ADAL" clId="{530ACA86-8C1E-4DF6-80F8-917B9467CE5C}"/>
    <pc:docChg chg="custSel modSld">
      <pc:chgData name="이경석" userId="7979bc96-a03b-4e9a-96d3-82901238c8bb" providerId="ADAL" clId="{530ACA86-8C1E-4DF6-80F8-917B9467CE5C}" dt="2020-06-29T01:21:04.216" v="28" actId="20577"/>
      <pc:docMkLst>
        <pc:docMk/>
      </pc:docMkLst>
      <pc:sldChg chg="addSp delSp modSp">
        <pc:chgData name="이경석" userId="7979bc96-a03b-4e9a-96d3-82901238c8bb" providerId="ADAL" clId="{530ACA86-8C1E-4DF6-80F8-917B9467CE5C}" dt="2020-06-29T01:21:04.216" v="28" actId="20577"/>
        <pc:sldMkLst>
          <pc:docMk/>
          <pc:sldMk cId="612776008" sldId="256"/>
        </pc:sldMkLst>
        <pc:spChg chg="mod">
          <ac:chgData name="이경석" userId="7979bc96-a03b-4e9a-96d3-82901238c8bb" providerId="ADAL" clId="{530ACA86-8C1E-4DF6-80F8-917B9467CE5C}" dt="2020-06-29T01:21:04.216" v="28" actId="20577"/>
          <ac:spMkLst>
            <pc:docMk/>
            <pc:sldMk cId="612776008" sldId="256"/>
            <ac:spMk id="23" creationId="{00000000-0000-0000-0000-000000000000}"/>
          </ac:spMkLst>
        </pc:spChg>
        <pc:spChg chg="mod">
          <ac:chgData name="이경석" userId="7979bc96-a03b-4e9a-96d3-82901238c8bb" providerId="ADAL" clId="{530ACA86-8C1E-4DF6-80F8-917B9467CE5C}" dt="2020-06-29T01:20:05.149" v="4" actId="20577"/>
          <ac:spMkLst>
            <pc:docMk/>
            <pc:sldMk cId="612776008" sldId="256"/>
            <ac:spMk id="25" creationId="{00000000-0000-0000-0000-000000000000}"/>
          </ac:spMkLst>
        </pc:spChg>
        <pc:picChg chg="del">
          <ac:chgData name="이경석" userId="7979bc96-a03b-4e9a-96d3-82901238c8bb" providerId="ADAL" clId="{530ACA86-8C1E-4DF6-80F8-917B9467CE5C}" dt="2020-06-29T01:20:16.094" v="5" actId="478"/>
          <ac:picMkLst>
            <pc:docMk/>
            <pc:sldMk cId="612776008" sldId="256"/>
            <ac:picMk id="34" creationId="{064E966A-2448-4F91-9F1F-9B3D813F39A9}"/>
          </ac:picMkLst>
        </pc:picChg>
        <pc:picChg chg="add mod">
          <ac:chgData name="이경석" userId="7979bc96-a03b-4e9a-96d3-82901238c8bb" providerId="ADAL" clId="{530ACA86-8C1E-4DF6-80F8-917B9467CE5C}" dt="2020-06-29T01:20:34.941" v="11" actId="1076"/>
          <ac:picMkLst>
            <pc:docMk/>
            <pc:sldMk cId="612776008" sldId="256"/>
            <ac:picMk id="36" creationId="{0EA5E6ED-1B2A-48E2-9068-008008D6F2E1}"/>
          </ac:picMkLst>
        </pc:picChg>
      </pc:sldChg>
    </pc:docChg>
  </pc:docChgLst>
  <pc:docChgLst>
    <pc:chgData name="이경석" userId="7979bc96-a03b-4e9a-96d3-82901238c8bb" providerId="ADAL" clId="{57FD45DC-CDF3-4D6D-A4CF-F0E0934FC556}"/>
    <pc:docChg chg="undo custSel modSld">
      <pc:chgData name="이경석" userId="7979bc96-a03b-4e9a-96d3-82901238c8bb" providerId="ADAL" clId="{57FD45DC-CDF3-4D6D-A4CF-F0E0934FC556}" dt="2022-04-22T10:21:32.741" v="1036" actId="20577"/>
      <pc:docMkLst>
        <pc:docMk/>
      </pc:docMkLst>
      <pc:sldChg chg="addSp delSp modSp mod">
        <pc:chgData name="이경석" userId="7979bc96-a03b-4e9a-96d3-82901238c8bb" providerId="ADAL" clId="{57FD45DC-CDF3-4D6D-A4CF-F0E0934FC556}" dt="2022-04-22T10:21:32.741" v="1036" actId="20577"/>
        <pc:sldMkLst>
          <pc:docMk/>
          <pc:sldMk cId="612776008" sldId="256"/>
        </pc:sldMkLst>
        <pc:spChg chg="mod">
          <ac:chgData name="이경석" userId="7979bc96-a03b-4e9a-96d3-82901238c8bb" providerId="ADAL" clId="{57FD45DC-CDF3-4D6D-A4CF-F0E0934FC556}" dt="2022-04-14T06:23:43.766" v="410" actId="20577"/>
          <ac:spMkLst>
            <pc:docMk/>
            <pc:sldMk cId="612776008" sldId="256"/>
            <ac:spMk id="10" creationId="{00000000-0000-0000-0000-000000000000}"/>
          </ac:spMkLst>
        </pc:spChg>
        <pc:spChg chg="mod">
          <ac:chgData name="이경석" userId="7979bc96-a03b-4e9a-96d3-82901238c8bb" providerId="ADAL" clId="{57FD45DC-CDF3-4D6D-A4CF-F0E0934FC556}" dt="2022-04-14T06:28:38.334" v="445" actId="1076"/>
          <ac:spMkLst>
            <pc:docMk/>
            <pc:sldMk cId="612776008" sldId="256"/>
            <ac:spMk id="17" creationId="{00000000-0000-0000-0000-000000000000}"/>
          </ac:spMkLst>
        </pc:spChg>
        <pc:spChg chg="del">
          <ac:chgData name="이경석" userId="7979bc96-a03b-4e9a-96d3-82901238c8bb" providerId="ADAL" clId="{57FD45DC-CDF3-4D6D-A4CF-F0E0934FC556}" dt="2022-04-14T06:23:53.078" v="414" actId="478"/>
          <ac:spMkLst>
            <pc:docMk/>
            <pc:sldMk cId="612776008" sldId="256"/>
            <ac:spMk id="19" creationId="{1BDE11CA-94AE-4256-9B05-FFAE0396AFB4}"/>
          </ac:spMkLst>
        </pc:spChg>
        <pc:spChg chg="mod">
          <ac:chgData name="이경석" userId="7979bc96-a03b-4e9a-96d3-82901238c8bb" providerId="ADAL" clId="{57FD45DC-CDF3-4D6D-A4CF-F0E0934FC556}" dt="2022-04-14T08:05:42.580" v="517" actId="20577"/>
          <ac:spMkLst>
            <pc:docMk/>
            <pc:sldMk cId="612776008" sldId="256"/>
            <ac:spMk id="21" creationId="{00000000-0000-0000-0000-000000000000}"/>
          </ac:spMkLst>
        </pc:spChg>
        <pc:spChg chg="mod">
          <ac:chgData name="이경석" userId="7979bc96-a03b-4e9a-96d3-82901238c8bb" providerId="ADAL" clId="{57FD45DC-CDF3-4D6D-A4CF-F0E0934FC556}" dt="2022-04-22T10:21:32.741" v="1036" actId="20577"/>
          <ac:spMkLst>
            <pc:docMk/>
            <pc:sldMk cId="612776008" sldId="256"/>
            <ac:spMk id="23" creationId="{00000000-0000-0000-0000-000000000000}"/>
          </ac:spMkLst>
        </pc:spChg>
        <pc:spChg chg="mod">
          <ac:chgData name="이경석" userId="7979bc96-a03b-4e9a-96d3-82901238c8bb" providerId="ADAL" clId="{57FD45DC-CDF3-4D6D-A4CF-F0E0934FC556}" dt="2022-04-22T10:16:23.893" v="1032" actId="6549"/>
          <ac:spMkLst>
            <pc:docMk/>
            <pc:sldMk cId="612776008" sldId="256"/>
            <ac:spMk id="25" creationId="{00000000-0000-0000-0000-000000000000}"/>
          </ac:spMkLst>
        </pc:spChg>
        <pc:spChg chg="add mod">
          <ac:chgData name="이경석" userId="7979bc96-a03b-4e9a-96d3-82901238c8bb" providerId="ADAL" clId="{57FD45DC-CDF3-4D6D-A4CF-F0E0934FC556}" dt="2022-04-22T10:03:58.204" v="876" actId="1076"/>
          <ac:spMkLst>
            <pc:docMk/>
            <pc:sldMk cId="612776008" sldId="256"/>
            <ac:spMk id="29" creationId="{DE135FB7-AAF8-4338-8590-BD864CE96B51}"/>
          </ac:spMkLst>
        </pc:spChg>
        <pc:spChg chg="mod">
          <ac:chgData name="이경석" userId="7979bc96-a03b-4e9a-96d3-82901238c8bb" providerId="ADAL" clId="{57FD45DC-CDF3-4D6D-A4CF-F0E0934FC556}" dt="2022-04-14T06:20:22.405" v="72" actId="20577"/>
          <ac:spMkLst>
            <pc:docMk/>
            <pc:sldMk cId="612776008" sldId="256"/>
            <ac:spMk id="30" creationId="{00000000-0000-0000-0000-000000000000}"/>
          </ac:spMkLst>
        </pc:spChg>
        <pc:spChg chg="add mod">
          <ac:chgData name="이경석" userId="7979bc96-a03b-4e9a-96d3-82901238c8bb" providerId="ADAL" clId="{57FD45DC-CDF3-4D6D-A4CF-F0E0934FC556}" dt="2022-04-22T10:03:29.554" v="868" actId="1076"/>
          <ac:spMkLst>
            <pc:docMk/>
            <pc:sldMk cId="612776008" sldId="256"/>
            <ac:spMk id="31" creationId="{8C0388FD-F789-4067-83DB-C69B8F9F0813}"/>
          </ac:spMkLst>
        </pc:spChg>
        <pc:spChg chg="del">
          <ac:chgData name="이경석" userId="7979bc96-a03b-4e9a-96d3-82901238c8bb" providerId="ADAL" clId="{57FD45DC-CDF3-4D6D-A4CF-F0E0934FC556}" dt="2022-04-14T06:23:54.342" v="415" actId="478"/>
          <ac:spMkLst>
            <pc:docMk/>
            <pc:sldMk cId="612776008" sldId="256"/>
            <ac:spMk id="33" creationId="{B39C7C6A-8123-4693-8747-577EA9B5B7A0}"/>
          </ac:spMkLst>
        </pc:spChg>
        <pc:spChg chg="mod">
          <ac:chgData name="이경석" userId="7979bc96-a03b-4e9a-96d3-82901238c8bb" providerId="ADAL" clId="{57FD45DC-CDF3-4D6D-A4CF-F0E0934FC556}" dt="2022-04-22T10:03:46.760" v="874" actId="1076"/>
          <ac:spMkLst>
            <pc:docMk/>
            <pc:sldMk cId="612776008" sldId="256"/>
            <ac:spMk id="35" creationId="{3131C8AD-9E3A-4352-A94A-FBD20DB144DB}"/>
          </ac:spMkLst>
        </pc:spChg>
        <pc:spChg chg="mod">
          <ac:chgData name="이경석" userId="7979bc96-a03b-4e9a-96d3-82901238c8bb" providerId="ADAL" clId="{57FD45DC-CDF3-4D6D-A4CF-F0E0934FC556}" dt="2022-04-22T10:02:47.262" v="672" actId="14100"/>
          <ac:spMkLst>
            <pc:docMk/>
            <pc:sldMk cId="612776008" sldId="256"/>
            <ac:spMk id="43" creationId="{00000000-0000-0000-0000-000000000000}"/>
          </ac:spMkLst>
        </pc:spChg>
        <pc:grpChg chg="mod">
          <ac:chgData name="이경석" userId="7979bc96-a03b-4e9a-96d3-82901238c8bb" providerId="ADAL" clId="{57FD45DC-CDF3-4D6D-A4CF-F0E0934FC556}" dt="2022-04-22T10:03:37.883" v="873" actId="1076"/>
          <ac:grpSpMkLst>
            <pc:docMk/>
            <pc:sldMk cId="612776008" sldId="256"/>
            <ac:grpSpMk id="14" creationId="{263D41BB-9EDF-4782-A53D-B805CC410675}"/>
          </ac:grpSpMkLst>
        </pc:grpChg>
        <pc:graphicFrameChg chg="del">
          <ac:chgData name="이경석" userId="7979bc96-a03b-4e9a-96d3-82901238c8bb" providerId="ADAL" clId="{57FD45DC-CDF3-4D6D-A4CF-F0E0934FC556}" dt="2022-04-14T06:23:50.388" v="412" actId="478"/>
          <ac:graphicFrameMkLst>
            <pc:docMk/>
            <pc:sldMk cId="612776008" sldId="256"/>
            <ac:graphicFrameMk id="4" creationId="{6986DF0D-1FD8-4F26-A8FB-B945E19FD54D}"/>
          </ac:graphicFrameMkLst>
        </pc:graphicFrameChg>
        <pc:graphicFrameChg chg="add del mod">
          <ac:chgData name="이경석" userId="7979bc96-a03b-4e9a-96d3-82901238c8bb" providerId="ADAL" clId="{57FD45DC-CDF3-4D6D-A4CF-F0E0934FC556}" dt="2022-04-22T10:14:07.448" v="974" actId="478"/>
          <ac:graphicFrameMkLst>
            <pc:docMk/>
            <pc:sldMk cId="612776008" sldId="256"/>
            <ac:graphicFrameMk id="34" creationId="{BCB4DFAA-4A02-4145-AE73-22E37644266B}"/>
          </ac:graphicFrameMkLst>
        </pc:graphicFrameChg>
        <pc:picChg chg="add del mod modCrop">
          <ac:chgData name="이경석" userId="7979bc96-a03b-4e9a-96d3-82901238c8bb" providerId="ADAL" clId="{57FD45DC-CDF3-4D6D-A4CF-F0E0934FC556}" dt="2022-04-22T10:10:33.207" v="917" actId="478"/>
          <ac:picMkLst>
            <pc:docMk/>
            <pc:sldMk cId="612776008" sldId="256"/>
            <ac:picMk id="13" creationId="{51FA8B16-01F9-4036-9C69-168C1B1694BD}"/>
          </ac:picMkLst>
        </pc:picChg>
        <pc:picChg chg="add mod ord">
          <ac:chgData name="이경석" userId="7979bc96-a03b-4e9a-96d3-82901238c8bb" providerId="ADAL" clId="{57FD45DC-CDF3-4D6D-A4CF-F0E0934FC556}" dt="2022-04-22T10:03:36.493" v="871" actId="1076"/>
          <ac:picMkLst>
            <pc:docMk/>
            <pc:sldMk cId="612776008" sldId="256"/>
            <ac:picMk id="15" creationId="{396DBFFA-1086-431C-B366-97CECDB771E1}"/>
          </ac:picMkLst>
        </pc:picChg>
        <pc:picChg chg="del">
          <ac:chgData name="이경석" userId="7979bc96-a03b-4e9a-96d3-82901238c8bb" providerId="ADAL" clId="{57FD45DC-CDF3-4D6D-A4CF-F0E0934FC556}" dt="2022-04-14T06:23:50.749" v="413" actId="478"/>
          <ac:picMkLst>
            <pc:docMk/>
            <pc:sldMk cId="612776008" sldId="256"/>
            <ac:picMk id="18" creationId="{00000000-0000-0000-0000-000000000000}"/>
          </ac:picMkLst>
        </pc:picChg>
        <pc:picChg chg="add del mod modCrop">
          <ac:chgData name="이경석" userId="7979bc96-a03b-4e9a-96d3-82901238c8bb" providerId="ADAL" clId="{57FD45DC-CDF3-4D6D-A4CF-F0E0934FC556}" dt="2022-04-22T10:11:27.488" v="973" actId="478"/>
          <ac:picMkLst>
            <pc:docMk/>
            <pc:sldMk cId="612776008" sldId="256"/>
            <ac:picMk id="19" creationId="{8849D634-D9AE-460B-8D30-2651B98EB6C8}"/>
          </ac:picMkLst>
        </pc:picChg>
        <pc:picChg chg="del">
          <ac:chgData name="이경석" userId="7979bc96-a03b-4e9a-96d3-82901238c8bb" providerId="ADAL" clId="{57FD45DC-CDF3-4D6D-A4CF-F0E0934FC556}" dt="2022-04-14T08:05:36.955" v="510" actId="478"/>
          <ac:picMkLst>
            <pc:docMk/>
            <pc:sldMk cId="612776008" sldId="256"/>
            <ac:picMk id="29" creationId="{96D8171E-2D3B-41AE-8CA0-116481843E12}"/>
          </ac:picMkLst>
        </pc:picChg>
        <pc:picChg chg="del">
          <ac:chgData name="이경석" userId="7979bc96-a03b-4e9a-96d3-82901238c8bb" providerId="ADAL" clId="{57FD45DC-CDF3-4D6D-A4CF-F0E0934FC556}" dt="2022-04-14T06:23:47.721" v="411" actId="478"/>
          <ac:picMkLst>
            <pc:docMk/>
            <pc:sldMk cId="612776008" sldId="256"/>
            <ac:picMk id="31" creationId="{CBCD4121-4658-496C-A6E4-05B11AF2727B}"/>
          </ac:picMkLst>
        </pc:picChg>
        <pc:picChg chg="add mod">
          <ac:chgData name="이경석" userId="7979bc96-a03b-4e9a-96d3-82901238c8bb" providerId="ADAL" clId="{57FD45DC-CDF3-4D6D-A4CF-F0E0934FC556}" dt="2022-04-22T10:03:33.272" v="870" actId="1076"/>
          <ac:picMkLst>
            <pc:docMk/>
            <pc:sldMk cId="612776008" sldId="256"/>
            <ac:picMk id="32" creationId="{7AAE15F4-313D-4DDB-8398-DB0F2B094B32}"/>
          </ac:picMkLst>
        </pc:picChg>
        <pc:picChg chg="add mod">
          <ac:chgData name="이경석" userId="7979bc96-a03b-4e9a-96d3-82901238c8bb" providerId="ADAL" clId="{57FD45DC-CDF3-4D6D-A4CF-F0E0934FC556}" dt="2022-04-22T10:04:39.472" v="881" actId="1076"/>
          <ac:picMkLst>
            <pc:docMk/>
            <pc:sldMk cId="612776008" sldId="256"/>
            <ac:picMk id="33" creationId="{CF890C50-6904-4756-A512-2C95E4E3BD3A}"/>
          </ac:picMkLst>
        </pc:picChg>
        <pc:picChg chg="del">
          <ac:chgData name="이경석" userId="7979bc96-a03b-4e9a-96d3-82901238c8bb" providerId="ADAL" clId="{57FD45DC-CDF3-4D6D-A4CF-F0E0934FC556}" dt="2022-04-14T08:05:36.683" v="509" actId="478"/>
          <ac:picMkLst>
            <pc:docMk/>
            <pc:sldMk cId="612776008" sldId="256"/>
            <ac:picMk id="36" creationId="{0EA5E6ED-1B2A-48E2-9068-008008D6F2E1}"/>
          </ac:picMkLst>
        </pc:picChg>
        <pc:picChg chg="add del mod">
          <ac:chgData name="이경석" userId="7979bc96-a03b-4e9a-96d3-82901238c8bb" providerId="ADAL" clId="{57FD45DC-CDF3-4D6D-A4CF-F0E0934FC556}" dt="2022-04-22T10:10:33.582" v="918" actId="478"/>
          <ac:picMkLst>
            <pc:docMk/>
            <pc:sldMk cId="612776008" sldId="256"/>
            <ac:picMk id="36" creationId="{657F7505-15B1-4135-871B-B663F8CB1D24}"/>
          </ac:picMkLst>
        </pc:picChg>
        <pc:picChg chg="add mod">
          <ac:chgData name="이경석" userId="7979bc96-a03b-4e9a-96d3-82901238c8bb" providerId="ADAL" clId="{57FD45DC-CDF3-4D6D-A4CF-F0E0934FC556}" dt="2022-04-22T10:14:32.313" v="978" actId="1076"/>
          <ac:picMkLst>
            <pc:docMk/>
            <pc:sldMk cId="612776008" sldId="256"/>
            <ac:picMk id="37" creationId="{7E12B53B-875F-44E4-9091-89A4B9C7B1B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B4E-6FA7-43A9-8C9F-DD0C6E95B116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92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0CB4E-6FA7-43A9-8C9F-DD0C6E95B116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9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3027487" rtl="0" eaLnBrk="1" latinLnBrk="1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1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-26619200" y="6511067"/>
            <a:ext cx="24841200" cy="2743200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제목</a:t>
            </a:r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, </a:t>
            </a:r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저자</a:t>
            </a:r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, </a:t>
            </a:r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소속 등 논문 정보</a:t>
            </a:r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 </a:t>
            </a:r>
            <a:endParaRPr lang="ko-KR" altLang="en-US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-16814800" y="16078200"/>
            <a:ext cx="11938000" cy="3556000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서론</a:t>
            </a:r>
            <a:endParaRPr lang="en-US" altLang="ko-KR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서술형 또는 </a:t>
            </a:r>
            <a:r>
              <a:rPr lang="ko-KR" altLang="en-US" dirty="0" err="1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요약형으로</a:t>
            </a:r>
            <a:endParaRPr lang="en-US" altLang="ko-KR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ctr"/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2</a:t>
            </a:r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항목 이상</a:t>
            </a:r>
          </a:p>
        </p:txBody>
      </p:sp>
      <p:sp>
        <p:nvSpPr>
          <p:cNvPr id="8" name="모서리가 둥근 직사각형 7"/>
          <p:cNvSpPr/>
          <p:nvPr/>
        </p:nvSpPr>
        <p:spPr>
          <a:xfrm>
            <a:off x="-26619200" y="20167600"/>
            <a:ext cx="24841200" cy="18745200"/>
          </a:xfrm>
          <a:prstGeom prst="roundRect">
            <a:avLst>
              <a:gd name="adj" fmla="val 6284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본론</a:t>
            </a:r>
            <a:endParaRPr lang="en-US" altLang="ko-KR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개념 및 기술</a:t>
            </a:r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, </a:t>
            </a:r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회로 설계 및 제작</a:t>
            </a:r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, </a:t>
            </a:r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칩 측정 결과 등 </a:t>
            </a:r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(</a:t>
            </a:r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예시</a:t>
            </a:r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구체적인 내용 작성</a:t>
            </a:r>
            <a:endParaRPr lang="en-US" altLang="ko-KR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29413200" y="8255000"/>
            <a:ext cx="24841200" cy="3276600"/>
          </a:xfrm>
          <a:prstGeom prst="round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A0 </a:t>
            </a:r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사이즈</a:t>
            </a:r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, IDEC </a:t>
            </a:r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템플릿 이용</a:t>
            </a:r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, </a:t>
            </a:r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자유 레이아웃</a:t>
            </a:r>
            <a:endParaRPr lang="en-US" altLang="ko-KR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33629600" y="31089600"/>
            <a:ext cx="11938000" cy="3556000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결론</a:t>
            </a:r>
            <a:endParaRPr lang="en-US" altLang="ko-KR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서술형 또는 </a:t>
            </a:r>
            <a:r>
              <a:rPr lang="ko-KR" altLang="en-US" dirty="0" err="1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요약형으로</a:t>
            </a:r>
            <a:endParaRPr lang="en-US" altLang="ko-KR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ctr"/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2</a:t>
            </a:r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항목 이상</a:t>
            </a:r>
          </a:p>
        </p:txBody>
      </p:sp>
      <p:sp>
        <p:nvSpPr>
          <p:cNvPr id="7" name="모서리가 둥근 직사각형 6"/>
          <p:cNvSpPr/>
          <p:nvPr/>
        </p:nvSpPr>
        <p:spPr>
          <a:xfrm>
            <a:off x="1600318" y="8598552"/>
            <a:ext cx="26942027" cy="1311430"/>
          </a:xfrm>
          <a:prstGeom prst="roundRect">
            <a:avLst>
              <a:gd name="adj" fmla="val 22052"/>
            </a:avLst>
          </a:prstGeom>
          <a:solidFill>
            <a:schemeClr val="accent1">
              <a:lumMod val="75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8485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Introduction</a:t>
            </a:r>
            <a:endParaRPr kumimoji="0" lang="ko-KR" altLang="en-US" sz="8485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sp>
        <p:nvSpPr>
          <p:cNvPr id="10" name="Text Box 189"/>
          <p:cNvSpPr txBox="1">
            <a:spLocks noChangeArrowheads="1"/>
          </p:cNvSpPr>
          <p:nvPr/>
        </p:nvSpPr>
        <p:spPr bwMode="auto">
          <a:xfrm>
            <a:off x="1638101" y="9847765"/>
            <a:ext cx="26904245" cy="2567269"/>
          </a:xfrm>
          <a:prstGeom prst="rect">
            <a:avLst/>
          </a:prstGeom>
          <a:solidFill>
            <a:sysClr val="window" lastClr="FFFFFF"/>
          </a:solidFill>
          <a:ln w="12700">
            <a:solidFill>
              <a:schemeClr val="accent6">
                <a:lumMod val="50000"/>
              </a:schemeClr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571500" marR="0" lvl="0" indent="-5715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altLang="ko-KR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2.4 GHz</a:t>
            </a:r>
            <a:r>
              <a:rPr lang="ko-KR" altLang="en-US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에서 동작하는 넓은 가변 이득 범위를 가지는 </a:t>
            </a:r>
            <a:r>
              <a:rPr lang="en-US" altLang="ko-KR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VGA-Mixer </a:t>
            </a:r>
            <a:r>
              <a:rPr lang="ko-KR" altLang="en-US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를 제안하였다</a:t>
            </a:r>
            <a:r>
              <a:rPr lang="en-US" altLang="ko-KR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.</a:t>
            </a:r>
          </a:p>
          <a:p>
            <a:pPr marL="571500" marR="0" lvl="0" indent="-5715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altLang="ko-KR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VGA-Mixer </a:t>
            </a:r>
            <a:r>
              <a:rPr lang="ko-KR" altLang="en-US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공동 설계는 가변 이득 범위에 제한을 받는다</a:t>
            </a:r>
            <a:r>
              <a:rPr lang="en-US" altLang="ko-KR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.</a:t>
            </a:r>
          </a:p>
          <a:p>
            <a:pPr marL="571500" marR="0" lvl="0" indent="-5715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ko-KR" altLang="en-US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본 기술은 </a:t>
            </a:r>
            <a:r>
              <a:rPr kumimoji="0" lang="ko-KR" altLang="en-US" sz="4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전류 </a:t>
            </a:r>
            <a:r>
              <a:rPr kumimoji="0" lang="ko-KR" altLang="en-US" sz="4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블리딩</a:t>
            </a:r>
            <a:r>
              <a:rPr kumimoji="0" lang="ko-KR" altLang="en-US" sz="4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 기법을 사용한 </a:t>
            </a:r>
            <a:r>
              <a:rPr lang="en-US" altLang="ko-KR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Mixer</a:t>
            </a:r>
            <a:r>
              <a:rPr lang="ko-KR" altLang="en-US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를 </a:t>
            </a:r>
            <a:r>
              <a:rPr kumimoji="0" lang="ko-KR" altLang="en-US" sz="4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제안한다</a:t>
            </a:r>
            <a:r>
              <a:rPr lang="en-US" altLang="ko-KR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.</a:t>
            </a:r>
            <a:r>
              <a:rPr lang="ko-KR" altLang="en-US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</p:txBody>
      </p:sp>
      <p:sp>
        <p:nvSpPr>
          <p:cNvPr id="20" name="모서리가 둥근 직사각형 19"/>
          <p:cNvSpPr/>
          <p:nvPr/>
        </p:nvSpPr>
        <p:spPr>
          <a:xfrm>
            <a:off x="15866923" y="23706024"/>
            <a:ext cx="12585355" cy="1401499"/>
          </a:xfrm>
          <a:prstGeom prst="roundRect">
            <a:avLst>
              <a:gd name="adj" fmla="val 22052"/>
            </a:avLst>
          </a:prstGeom>
          <a:solidFill>
            <a:schemeClr val="accent1">
              <a:lumMod val="75000"/>
            </a:schemeClr>
          </a:solidFill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8485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Chip Photo</a:t>
            </a:r>
            <a:endParaRPr kumimoji="0" lang="ko-KR" altLang="en-US" sz="8485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sp>
        <p:nvSpPr>
          <p:cNvPr id="21" name="Text Box 190"/>
          <p:cNvSpPr txBox="1">
            <a:spLocks noChangeArrowheads="1"/>
          </p:cNvSpPr>
          <p:nvPr/>
        </p:nvSpPr>
        <p:spPr bwMode="auto">
          <a:xfrm>
            <a:off x="15866924" y="24963325"/>
            <a:ext cx="12585355" cy="9215242"/>
          </a:xfrm>
          <a:prstGeom prst="rect">
            <a:avLst/>
          </a:prstGeom>
          <a:solidFill>
            <a:sysClr val="window" lastClr="FFFFFF"/>
          </a:solidFill>
          <a:ln w="12700">
            <a:solidFill>
              <a:schemeClr val="accent6">
                <a:lumMod val="50000"/>
              </a:schemeClr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n-US" altLang="ko-KR" sz="1000" kern="0" dirty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ko-KR" sz="4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IDEC MPW </a:t>
            </a:r>
            <a:r>
              <a:rPr kumimoji="0" lang="ko-KR" altLang="en-US" sz="4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삼성 </a:t>
            </a:r>
            <a:r>
              <a:rPr kumimoji="0" lang="en-US" altLang="ko-KR" sz="4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65 nm </a:t>
            </a:r>
            <a:r>
              <a:rPr kumimoji="0" lang="ko-KR" altLang="en-US" sz="4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공정을 이용하여 제작한 제안된 </a:t>
            </a:r>
            <a:r>
              <a:rPr kumimoji="0" lang="en-US" altLang="ko-KR" sz="4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Mixer</a:t>
            </a:r>
            <a:r>
              <a:rPr kumimoji="0" lang="ko-KR" altLang="en-US" sz="4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의 칩 사진이다</a:t>
            </a:r>
            <a:r>
              <a:rPr kumimoji="0" lang="en-US" altLang="ko-KR" sz="4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.</a:t>
            </a:r>
            <a:endParaRPr kumimoji="0" lang="en-US" altLang="ko-KR" sz="4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모서리가 둥근 직사각형 21"/>
          <p:cNvSpPr/>
          <p:nvPr/>
        </p:nvSpPr>
        <p:spPr>
          <a:xfrm>
            <a:off x="1638101" y="23706025"/>
            <a:ext cx="13839164" cy="1401499"/>
          </a:xfrm>
          <a:prstGeom prst="roundRect">
            <a:avLst>
              <a:gd name="adj" fmla="val 22052"/>
            </a:avLst>
          </a:prstGeom>
          <a:solidFill>
            <a:schemeClr val="accent1">
              <a:lumMod val="75000"/>
            </a:schemeClr>
          </a:solidFill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8485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Result</a:t>
            </a:r>
            <a:endParaRPr kumimoji="0" lang="ko-KR" altLang="en-US" sz="8485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sp>
        <p:nvSpPr>
          <p:cNvPr id="23" name="Text Box 190"/>
          <p:cNvSpPr txBox="1">
            <a:spLocks noChangeArrowheads="1"/>
          </p:cNvSpPr>
          <p:nvPr/>
        </p:nvSpPr>
        <p:spPr bwMode="auto">
          <a:xfrm>
            <a:off x="1638101" y="24925225"/>
            <a:ext cx="13839164" cy="9215242"/>
          </a:xfrm>
          <a:prstGeom prst="rect">
            <a:avLst/>
          </a:prstGeom>
          <a:solidFill>
            <a:sysClr val="window" lastClr="FFFFFF"/>
          </a:solidFill>
          <a:ln w="12700">
            <a:solidFill>
              <a:schemeClr val="accent6">
                <a:lumMod val="50000"/>
              </a:schemeClr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n-US" altLang="ko-KR" sz="4800" kern="0" dirty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ko-KR" altLang="en-US" sz="46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잡음지수는 </a:t>
            </a:r>
            <a:r>
              <a:rPr lang="en-US" altLang="ko-KR" sz="46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45 dB </a:t>
            </a:r>
            <a:r>
              <a:rPr lang="ko-KR" altLang="en-US" sz="46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가변 이득 범위의 값을 가지며 이전 </a:t>
            </a:r>
            <a:r>
              <a:rPr lang="en-US" altLang="ko-KR" sz="46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VGA-Mixer </a:t>
            </a:r>
            <a:r>
              <a:rPr lang="ko-KR" altLang="en-US" sz="46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들과 비교하여 개선됨</a:t>
            </a:r>
            <a:r>
              <a:rPr lang="en-US" altLang="ko-KR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.</a:t>
            </a:r>
            <a:r>
              <a:rPr lang="ko-KR" altLang="en-US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endParaRPr kumimoji="0" lang="en-US" altLang="ko-KR" sz="3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모서리가 둥근 직사각형 23"/>
          <p:cNvSpPr/>
          <p:nvPr/>
        </p:nvSpPr>
        <p:spPr>
          <a:xfrm>
            <a:off x="1580833" y="34641081"/>
            <a:ext cx="26686938" cy="1401499"/>
          </a:xfrm>
          <a:prstGeom prst="roundRect">
            <a:avLst>
              <a:gd name="adj" fmla="val 22052"/>
            </a:avLst>
          </a:prstGeom>
          <a:solidFill>
            <a:schemeClr val="accent1">
              <a:lumMod val="75000"/>
            </a:schemeClr>
          </a:solidFill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8485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Conculsion</a:t>
            </a:r>
            <a:endParaRPr kumimoji="0" lang="ko-KR" altLang="en-US" sz="8485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sp>
        <p:nvSpPr>
          <p:cNvPr id="25" name="Text Box 190"/>
          <p:cNvSpPr txBox="1">
            <a:spLocks noChangeArrowheads="1"/>
          </p:cNvSpPr>
          <p:nvPr/>
        </p:nvSpPr>
        <p:spPr bwMode="auto">
          <a:xfrm>
            <a:off x="1577530" y="35943527"/>
            <a:ext cx="26904245" cy="1828605"/>
          </a:xfrm>
          <a:prstGeom prst="rect">
            <a:avLst/>
          </a:prstGeom>
          <a:solidFill>
            <a:sysClr val="window" lastClr="FFFFFF"/>
          </a:solidFill>
          <a:ln w="12700">
            <a:solidFill>
              <a:schemeClr val="accent6">
                <a:lumMod val="50000"/>
              </a:schemeClr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685800" marR="0" lvl="0" indent="-685800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altLang="ko-KR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변환이득</a:t>
            </a:r>
            <a:r>
              <a:rPr lang="en-US" altLang="ko-KR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(CG)</a:t>
            </a:r>
            <a:r>
              <a:rPr lang="ko-KR" altLang="en-US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은 </a:t>
            </a:r>
            <a:r>
              <a:rPr lang="en-US" altLang="ko-KR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13.7 dB, </a:t>
            </a:r>
            <a:r>
              <a:rPr lang="ko-KR" altLang="en-US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잡음지수는 </a:t>
            </a:r>
            <a:r>
              <a:rPr lang="en-US" altLang="ko-KR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6.86 dB, IIP3</a:t>
            </a:r>
            <a:r>
              <a:rPr lang="ko-KR" altLang="en-US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는 </a:t>
            </a:r>
            <a:r>
              <a:rPr lang="en-US" altLang="ko-KR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-13.4 dBm, </a:t>
            </a:r>
            <a:r>
              <a:rPr lang="ko-KR" altLang="en-US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회로의 전체 전력 소모는 </a:t>
            </a:r>
            <a:r>
              <a:rPr lang="en-US" altLang="ko-KR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5.4 </a:t>
            </a:r>
            <a:r>
              <a:rPr lang="en-US" altLang="ko-KR" sz="4800" kern="0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mW</a:t>
            </a:r>
            <a:r>
              <a:rPr lang="ko-KR" altLang="en-US" sz="48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이다</a:t>
            </a:r>
            <a:r>
              <a:rPr kumimoji="0" lang="en-US" altLang="ko-KR" sz="4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.</a:t>
            </a:r>
            <a:endParaRPr kumimoji="0" lang="en-US" sz="3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7852384" y="6123723"/>
            <a:ext cx="15135225" cy="221599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4600" kern="0" dirty="0"/>
              <a:t>이경석</a:t>
            </a:r>
            <a:r>
              <a:rPr kumimoji="0" lang="en-US" altLang="ko-KR" sz="4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, </a:t>
            </a:r>
            <a:r>
              <a:rPr kumimoji="0" lang="ko-KR" altLang="en-US" sz="46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임창우</a:t>
            </a:r>
            <a:r>
              <a:rPr kumimoji="0" lang="en-US" altLang="ko-KR" sz="4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, </a:t>
            </a:r>
            <a:r>
              <a:rPr kumimoji="0" lang="ko-KR" altLang="en-US" sz="4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윤태열</a:t>
            </a:r>
            <a:endParaRPr kumimoji="0" lang="en-US" altLang="ko-KR" sz="4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0" marR="0" lvl="0" indent="0" algn="ctr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Department of Electronic and Computer Engineering, </a:t>
            </a:r>
            <a:r>
              <a:rPr kumimoji="0" lang="en-US" altLang="ko-KR" sz="46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Hanyang</a:t>
            </a:r>
            <a:r>
              <a:rPr kumimoji="0" lang="en-US" altLang="ko-KR" sz="4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University</a:t>
            </a:r>
          </a:p>
        </p:txBody>
      </p:sp>
      <p:sp>
        <p:nvSpPr>
          <p:cNvPr id="27" name="모서리가 둥근 직사각형 26"/>
          <p:cNvSpPr/>
          <p:nvPr/>
        </p:nvSpPr>
        <p:spPr>
          <a:xfrm>
            <a:off x="1551336" y="38260592"/>
            <a:ext cx="26900942" cy="1019580"/>
          </a:xfrm>
          <a:prstGeom prst="roundRect">
            <a:avLst>
              <a:gd name="adj" fmla="val 22052"/>
            </a:avLst>
          </a:prstGeom>
          <a:solidFill>
            <a:schemeClr val="accent1">
              <a:lumMod val="75000"/>
            </a:schemeClr>
          </a:solidFill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600" b="1" kern="0" dirty="0">
                <a:solidFill>
                  <a:prstClr val="white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Acknowledgements</a:t>
            </a:r>
            <a:endParaRPr kumimoji="0" lang="ko-KR" altLang="en-US" sz="6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sp>
        <p:nvSpPr>
          <p:cNvPr id="28" name="Text Box 190"/>
          <p:cNvSpPr txBox="1">
            <a:spLocks noChangeArrowheads="1"/>
          </p:cNvSpPr>
          <p:nvPr/>
        </p:nvSpPr>
        <p:spPr bwMode="auto">
          <a:xfrm>
            <a:off x="1548033" y="39280183"/>
            <a:ext cx="26904245" cy="843720"/>
          </a:xfrm>
          <a:prstGeom prst="rect">
            <a:avLst/>
          </a:prstGeom>
          <a:solidFill>
            <a:sysClr val="window" lastClr="FFFFFF"/>
          </a:solidFill>
          <a:ln w="12700">
            <a:solidFill>
              <a:schemeClr val="accent6">
                <a:lumMod val="50000"/>
              </a:schemeClr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altLang="ko-KR" sz="3200" b="1" dirty="0">
                <a:solidFill>
                  <a:srgbClr val="323232"/>
                </a:solidFill>
                <a:latin typeface="Arial" panose="020B0604020202020204" pitchFamily="34" charset="0"/>
              </a:rPr>
              <a:t>The chip fabrication and EDA tool were supported by the IC Design Education Center(IDEC), Korea.</a:t>
            </a:r>
            <a:endParaRPr lang="ko-KR" altLang="en-US" sz="3200" b="1" dirty="0">
              <a:latin typeface="Arial" panose="020B0604020202020204" pitchFamily="34" charset="0"/>
            </a:endParaRPr>
          </a:p>
        </p:txBody>
      </p:sp>
      <p:sp>
        <p:nvSpPr>
          <p:cNvPr id="30" name="Text Box 122"/>
          <p:cNvSpPr txBox="1">
            <a:spLocks noChangeArrowheads="1"/>
          </p:cNvSpPr>
          <p:nvPr/>
        </p:nvSpPr>
        <p:spPr bwMode="auto">
          <a:xfrm>
            <a:off x="2861728" y="3491203"/>
            <a:ext cx="24551755" cy="2724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73940" tIns="434850" rIns="173940" bIns="434850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latinLnBrk="0" hangingPunct="1"/>
            <a:r>
              <a:rPr lang="en-US" altLang="ko-KR" sz="6000" b="1" dirty="0">
                <a:latin typeface="Arial" panose="020B0604020202020204" pitchFamily="34" charset="0"/>
                <a:cs typeface="Arial" panose="020B0604020202020204" pitchFamily="34" charset="0"/>
              </a:rPr>
              <a:t>Wide-Variable Range Mixer Using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VGA Current Bleeding</a:t>
            </a:r>
          </a:p>
          <a:p>
            <a:pPr algn="ctr" eaLnBrk="1" latinLnBrk="0" hangingPunct="1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D86D96-C097-43F5-BE07-39DE485A2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2752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142EE820-5F43-4F80-98E5-A2748AEA87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2752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263D41BB-9EDF-4782-A53D-B805CC410675}"/>
              </a:ext>
            </a:extLst>
          </p:cNvPr>
          <p:cNvGrpSpPr/>
          <p:nvPr/>
        </p:nvGrpSpPr>
        <p:grpSpPr>
          <a:xfrm>
            <a:off x="1638101" y="13641095"/>
            <a:ext cx="27172373" cy="9845239"/>
            <a:chOff x="1638101" y="12457759"/>
            <a:chExt cx="27172373" cy="9845239"/>
          </a:xfrm>
        </p:grpSpPr>
        <p:sp>
          <p:nvSpPr>
            <p:cNvPr id="16" name="모서리가 둥근 직사각형 15"/>
            <p:cNvSpPr/>
            <p:nvPr/>
          </p:nvSpPr>
          <p:spPr>
            <a:xfrm>
              <a:off x="1638101" y="12457759"/>
              <a:ext cx="26999011" cy="1401499"/>
            </a:xfrm>
            <a:prstGeom prst="roundRect">
              <a:avLst>
                <a:gd name="adj" fmla="val 22052"/>
              </a:avLst>
            </a:prstGeom>
            <a:solidFill>
              <a:schemeClr val="accent1">
                <a:lumMod val="75000"/>
              </a:scheme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8485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맑은 고딕" panose="020B0503020000020004" pitchFamily="50" charset="-127"/>
                  <a:cs typeface="Arial" panose="020B0604020202020204" pitchFamily="34" charset="0"/>
                </a:rPr>
                <a:t>Circuit Design</a:t>
              </a:r>
              <a:endParaRPr kumimoji="0" lang="ko-KR" altLang="en-US" sz="8485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endParaRPr>
            </a:p>
          </p:txBody>
        </p:sp>
        <p:sp>
          <p:nvSpPr>
            <p:cNvPr id="17" name="Text Box 190"/>
            <p:cNvSpPr txBox="1">
              <a:spLocks noChangeArrowheads="1"/>
            </p:cNvSpPr>
            <p:nvPr/>
          </p:nvSpPr>
          <p:spPr bwMode="auto">
            <a:xfrm>
              <a:off x="1638101" y="13734087"/>
              <a:ext cx="26904245" cy="8568911"/>
            </a:xfrm>
            <a:prstGeom prst="rect">
              <a:avLst/>
            </a:prstGeom>
            <a:solidFill>
              <a:sysClr val="window" lastClr="FFFFFF"/>
            </a:solidFill>
            <a:ln w="12700">
              <a:solidFill>
                <a:schemeClr val="accent6">
                  <a:lumMod val="50000"/>
                </a:schemeClr>
              </a:solidFill>
            </a:ln>
            <a:effectLst/>
          </p:spPr>
          <p:txBody>
            <a:bodyPr wrap="square" lIns="173940" tIns="173940" rIns="173940" bIns="173940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US" sz="3000" kern="0" dirty="0">
                <a:solidFill>
                  <a:prstClr val="black"/>
                </a:solidFill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R="0" lvl="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en-US" altLang="ko-KR" sz="4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endParaRPr>
            </a:p>
            <a:p>
              <a:pPr marL="457200" marR="0" lvl="0" indent="-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§"/>
                <a:tabLst/>
                <a:defRPr/>
              </a:pPr>
              <a:endParaRPr lang="en-US" altLang="ko-KR" sz="4800" kern="0" dirty="0">
                <a:solidFill>
                  <a:prstClr val="black"/>
                </a:solidFill>
                <a:latin typeface="맑은 고딕" panose="020B0503020000020004" pitchFamily="50" charset="-127"/>
              </a:endParaRPr>
            </a:p>
            <a:p>
              <a:pPr marR="0" lvl="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en-US" altLang="ko-KR" sz="4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8991203" y="14894864"/>
              <a:ext cx="9819271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4200" dirty="0"/>
                <a:t>(a) </a:t>
              </a:r>
              <a:r>
                <a:rPr lang="ko-KR" altLang="en-US" sz="4200" dirty="0"/>
                <a:t>기존 전류 </a:t>
              </a:r>
              <a:r>
                <a:rPr lang="ko-KR" altLang="en-US" sz="4200" dirty="0" err="1"/>
                <a:t>블리딩의</a:t>
              </a:r>
              <a:r>
                <a:rPr lang="ko-KR" altLang="en-US" sz="4200" dirty="0"/>
                <a:t> </a:t>
              </a:r>
              <a:r>
                <a:rPr lang="en-US" altLang="ko-KR" sz="4200" dirty="0"/>
                <a:t>Mixer</a:t>
              </a:r>
              <a:r>
                <a:rPr lang="ko-KR" altLang="en-US" sz="4200" dirty="0"/>
                <a:t>의 구조이다</a:t>
              </a:r>
              <a:r>
                <a:rPr lang="en-US" altLang="ko-KR" sz="4200" dirty="0"/>
                <a:t>.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3131C8AD-9E3A-4352-A94A-FBD20DB144DB}"/>
              </a:ext>
            </a:extLst>
          </p:cNvPr>
          <p:cNvSpPr txBox="1"/>
          <p:nvPr/>
        </p:nvSpPr>
        <p:spPr>
          <a:xfrm>
            <a:off x="5597109" y="21694745"/>
            <a:ext cx="853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800" dirty="0"/>
              <a:t>(a)</a:t>
            </a:r>
            <a:endParaRPr lang="ko-KR" altLang="en-US" sz="4800" dirty="0"/>
          </a:p>
        </p:txBody>
      </p:sp>
      <p:pic>
        <p:nvPicPr>
          <p:cNvPr id="15" name="그림 14">
            <a:extLst>
              <a:ext uri="{FF2B5EF4-FFF2-40B4-BE49-F238E27FC236}">
                <a16:creationId xmlns:a16="http://schemas.microsoft.com/office/drawing/2014/main" id="{396DBFFA-1086-431C-B366-97CECDB771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1696" y="15122474"/>
            <a:ext cx="8942506" cy="6421332"/>
          </a:xfrm>
          <a:prstGeom prst="rect">
            <a:avLst/>
          </a:prstGeom>
        </p:spPr>
      </p:pic>
      <p:pic>
        <p:nvPicPr>
          <p:cNvPr id="32" name="그림 31">
            <a:extLst>
              <a:ext uri="{FF2B5EF4-FFF2-40B4-BE49-F238E27FC236}">
                <a16:creationId xmlns:a16="http://schemas.microsoft.com/office/drawing/2014/main" id="{7AAE15F4-313D-4DDB-8398-DB0F2B094B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7092" y="15250345"/>
            <a:ext cx="8733762" cy="5858673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DE135FB7-AAF8-4338-8590-BD864CE96B51}"/>
              </a:ext>
            </a:extLst>
          </p:cNvPr>
          <p:cNvSpPr txBox="1"/>
          <p:nvPr/>
        </p:nvSpPr>
        <p:spPr>
          <a:xfrm>
            <a:off x="14070574" y="21694745"/>
            <a:ext cx="853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800" dirty="0"/>
              <a:t>(b)</a:t>
            </a:r>
            <a:endParaRPr lang="ko-KR" altLang="en-US" sz="48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C0388FD-F789-4067-83DB-C69B8F9F0813}"/>
              </a:ext>
            </a:extLst>
          </p:cNvPr>
          <p:cNvSpPr txBox="1"/>
          <p:nvPr/>
        </p:nvSpPr>
        <p:spPr>
          <a:xfrm>
            <a:off x="19068645" y="17317478"/>
            <a:ext cx="92647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200" dirty="0"/>
              <a:t>(b) </a:t>
            </a:r>
            <a:r>
              <a:rPr lang="ko-KR" altLang="en-US" sz="4200" dirty="0"/>
              <a:t>가변 이득 증폭기를 회로에 연결하고</a:t>
            </a:r>
            <a:r>
              <a:rPr lang="en-US" altLang="ko-KR" sz="4200" dirty="0"/>
              <a:t>, </a:t>
            </a:r>
            <a:r>
              <a:rPr lang="ko-KR" altLang="en-US" sz="4200" dirty="0" err="1"/>
              <a:t>블리딩</a:t>
            </a:r>
            <a:r>
              <a:rPr lang="ko-KR" altLang="en-US" sz="4200" dirty="0"/>
              <a:t> 전류원을 만들어 줌으로써 넓은 가변 이득 범위를 가지게 된다</a:t>
            </a:r>
            <a:r>
              <a:rPr lang="en-US" altLang="ko-KR" sz="4200" dirty="0"/>
              <a:t>. </a:t>
            </a:r>
          </a:p>
        </p:txBody>
      </p:sp>
      <p:pic>
        <p:nvPicPr>
          <p:cNvPr id="33" name="그림 32">
            <a:extLst>
              <a:ext uri="{FF2B5EF4-FFF2-40B4-BE49-F238E27FC236}">
                <a16:creationId xmlns:a16="http://schemas.microsoft.com/office/drawing/2014/main" id="{CF890C50-6904-4756-A512-2C95E4E3BD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11512" y="25704346"/>
            <a:ext cx="8696175" cy="5847091"/>
          </a:xfrm>
          <a:prstGeom prst="rect">
            <a:avLst/>
          </a:prstGeom>
        </p:spPr>
      </p:pic>
      <p:pic>
        <p:nvPicPr>
          <p:cNvPr id="37" name="그림 36">
            <a:extLst>
              <a:ext uri="{FF2B5EF4-FFF2-40B4-BE49-F238E27FC236}">
                <a16:creationId xmlns:a16="http://schemas.microsoft.com/office/drawing/2014/main" id="{7E12B53B-875F-44E4-9091-89A4B9C7B1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21558" y="25570038"/>
            <a:ext cx="7818795" cy="6313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776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F636C6DA7643114FAFE7F378B063D2CF" ma:contentTypeVersion="9" ma:contentTypeDescription="새 문서를 만듭니다." ma:contentTypeScope="" ma:versionID="9000e0a9c99919c5abd539cdbacb0f17">
  <xsd:schema xmlns:xsd="http://www.w3.org/2001/XMLSchema" xmlns:xs="http://www.w3.org/2001/XMLSchema" xmlns:p="http://schemas.microsoft.com/office/2006/metadata/properties" xmlns:ns3="dcad74ea-88b8-49ec-ae4d-3aaf03f537ab" targetNamespace="http://schemas.microsoft.com/office/2006/metadata/properties" ma:root="true" ma:fieldsID="0d5a4550a417f8a0e5749838854934df" ns3:_="">
    <xsd:import namespace="dcad74ea-88b8-49ec-ae4d-3aaf03f537a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ad74ea-88b8-49ec-ae4d-3aaf03f537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502F19-24BE-40C2-A074-9CD50209BFF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F7E49A-858F-4024-9F47-97A6839930E4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dcad74ea-88b8-49ec-ae4d-3aaf03f537ab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7EA04E9-E338-4A7C-ABAE-3AB1B138A2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ad74ea-88b8-49ec-ae4d-3aaf03f537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1237</TotalTime>
  <Words>223</Words>
  <Application>Microsoft Office PowerPoint</Application>
  <PresentationFormat>사용자 지정</PresentationFormat>
  <Paragraphs>69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Calibri</vt:lpstr>
      <vt:lpstr>Calibri Light</vt:lpstr>
      <vt:lpstr>Wingdings</vt:lpstr>
      <vt:lpstr>Office 테마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이경석</cp:lastModifiedBy>
  <cp:revision>25</cp:revision>
  <cp:lastPrinted>2020-05-08T05:37:09Z</cp:lastPrinted>
  <dcterms:created xsi:type="dcterms:W3CDTF">2018-03-08T06:02:33Z</dcterms:created>
  <dcterms:modified xsi:type="dcterms:W3CDTF">2022-04-22T10:21:40Z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0x010100F636C6DA7643114FAFE7F378B063D2CF</vt:lpwstr>
  </property>
</Properties>
</file>